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4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9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CE62FA-0F9B-F45A-E434-7FD99BAF39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BE61E1-CA85-FCC4-A945-8800A277A2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B0FDAB-8F93-C8DF-3DB4-E28CC31FEF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0045C-2F31-4D58-A97D-03CDD0BEF489}" type="datetimeFigureOut">
              <a:rPr lang="en-US" smtClean="0"/>
              <a:t>4/19/2025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97B621-799D-92A4-4740-B5155B0D46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9BE030-5AA0-E41A-A91D-11C2608DD8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BDB7-1A6E-4D93-87C2-EDEB97078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60311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42E188-14C1-3B77-025D-9A046E9DBF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4DC2DD-3225-2CCE-55DD-A208669498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03ABFC-F1AF-2F43-4403-A9B6221667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0045C-2F31-4D58-A97D-03CDD0BEF489}" type="datetimeFigureOut">
              <a:rPr lang="en-US" smtClean="0"/>
              <a:t>4/19/2025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A33218-272F-26E2-5AD1-23BDC80DE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20213D-F842-BFFD-2E7F-D8DDDF6EE0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BDB7-1A6E-4D93-87C2-EDEB97078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6926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4425C0-37B7-166F-F19E-4EFDB3A0D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AA74B4-B4B4-85B7-874D-1E71FEED5C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C0E072-1CA3-74D9-8DAA-1D9DFB579A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0045C-2F31-4D58-A97D-03CDD0BEF489}" type="datetimeFigureOut">
              <a:rPr lang="en-US" smtClean="0"/>
              <a:t>4/19/2025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5D6C23-D9EE-B279-DBA4-40C9FCCA46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713BD6-4D06-978D-2152-FD0A4EE265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BDB7-1A6E-4D93-87C2-EDEB97078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3750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611B29-C388-A385-8CED-D7E402C60A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8C9708-C7A6-2970-5F99-8E6661AAA8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39936A-D2CB-6783-33C2-5DA172BFAD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C5A84F-C8E6-DF4B-72DC-8F45897156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0045C-2F31-4D58-A97D-03CDD0BEF489}" type="datetimeFigureOut">
              <a:rPr lang="en-US" smtClean="0"/>
              <a:t>4/19/2025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3CD222-C1AF-4CA5-0D10-6E3865781E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DB924C-B598-375F-27A0-E22FADEE88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BDB7-1A6E-4D93-87C2-EDEB97078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711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4847AF-1826-2DE9-8C3D-3653EA8FBE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A629CF-0E3A-DB05-AF3F-B05C478A99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842421-FF11-5E5C-3647-E4503239B6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898989D-3E8B-9CD0-FDE9-67377D546C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3C3CD97-47C1-DE71-D65D-80035A38D5C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8AA12E0-6111-DCAA-90C9-098840F01A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0045C-2F31-4D58-A97D-03CDD0BEF489}" type="datetimeFigureOut">
              <a:rPr lang="en-US" smtClean="0"/>
              <a:t>4/19/2025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2EE368E-C7F4-EC77-1780-89A8D30C49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823E707-891C-D8C7-EECD-D9B711E92F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BDB7-1A6E-4D93-87C2-EDEB97078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936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7097E-0B5E-BF41-5908-2FE1A2E507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1E36D95-5F01-3FF5-97BD-C30B4E60A7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0045C-2F31-4D58-A97D-03CDD0BEF489}" type="datetimeFigureOut">
              <a:rPr lang="en-US" smtClean="0"/>
              <a:t>4/19/2025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07CE1F3-5139-948A-00D6-7CF738BE55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24D021-AC6C-71CE-1419-8BB0C9AD59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BDB7-1A6E-4D93-87C2-EDEB97078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0221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0AE5D1-6EFC-3475-8F97-48A38BEE25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0045C-2F31-4D58-A97D-03CDD0BEF489}" type="datetimeFigureOut">
              <a:rPr lang="en-US" smtClean="0"/>
              <a:t>4/19/2025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1B3E11F-ECE1-1316-756F-975E96D0D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4BE75D-1DB5-2A9E-02C0-D80B7A441A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BDB7-1A6E-4D93-87C2-EDEB97078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596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180207-9543-38C9-24F9-40CAD62A9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6F6EB7-8E18-B9F2-D97A-EC0E790BE5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861790-E5A3-9B28-3C05-B5DA80FDC4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CE5BCF-0216-423E-806E-9B4B4AEE37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0045C-2F31-4D58-A97D-03CDD0BEF489}" type="datetimeFigureOut">
              <a:rPr lang="en-US" smtClean="0"/>
              <a:t>4/19/2025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35D5D7-6AF4-0167-ADCB-AB076350E0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75DAB9-E1C8-4D93-128E-0BFB94974C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BDB7-1A6E-4D93-87C2-EDEB97078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33351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AA330B-AD15-0ADD-1FC6-B8EAF52A0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42E83FF-4FEB-EA18-E37E-B4863B9F97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830E67-AF9D-2C3B-E9D5-1F1E1033C8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D63725-4C39-CF7D-77BB-92DCA8D63C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0045C-2F31-4D58-A97D-03CDD0BEF489}" type="datetimeFigureOut">
              <a:rPr lang="en-US" smtClean="0"/>
              <a:t>4/19/2025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E9FAA7-D829-C2C6-8EAC-6395B307F7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F0FDFF-A6DF-46E4-133F-A5B18452C2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BDB7-1A6E-4D93-87C2-EDEB97078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2556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F1F65E-DAE4-09F5-F472-130BCAC41D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06D219-D6AD-FB60-7A1D-FCEB0D6B1A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A6DD11-1AAF-CD04-C84F-AC735EA775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0045C-2F31-4D58-A97D-03CDD0BEF489}" type="datetimeFigureOut">
              <a:rPr lang="en-US" smtClean="0"/>
              <a:t>4/19/2025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727420-BD20-0BC7-329C-9B467467B3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F37D13-0963-8221-5F80-1C80B60020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BDB7-1A6E-4D93-87C2-EDEB97078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1431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EF24911-9C6F-01BD-D50B-BB4CF1E11C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258D511-CB75-4D26-C466-03962D4D24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F2D449-3167-AD2B-3EBB-B23606A089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0045C-2F31-4D58-A97D-03CDD0BEF489}" type="datetimeFigureOut">
              <a:rPr lang="en-US" smtClean="0"/>
              <a:t>4/19/2025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FAAB75-30E3-C700-E362-1E9B25758A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713717-FA14-B696-A2DC-679213471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BDB7-1A6E-4D93-87C2-EDEB97078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72164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8C39D67-57CA-8570-8A86-A1823AB897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16A616-EB54-2AA5-7CC6-E183AB20D2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79208E-8798-5466-B648-462BD7B9E9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B0045C-2F31-4D58-A97D-03CDD0BEF489}" type="datetimeFigureOut">
              <a:rPr lang="en-US" smtClean="0"/>
              <a:t>4/19/2025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4289A5-3349-3574-F0ED-72E9B13D5C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6BA8DB-6D18-4988-3D2C-4BC5D49FF0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41BDB7-1A6E-4D93-87C2-EDEB970780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028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5C82AD-416A-9BA7-2634-D8499CC3767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FAF82ED-75F7-313B-BC51-FC04D0EE318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65C1D2D-CDDE-B648-DE58-2FD322EE86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" y="0"/>
            <a:ext cx="121935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840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8E828-1569-0302-2EA1-9F05536EC8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BBDDD51-6AA9-E050-A9DE-DDCECC3B79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522" cy="6858000"/>
          </a:xfrm>
        </p:spPr>
      </p:pic>
    </p:spTree>
    <p:extLst>
      <p:ext uri="{BB962C8B-B14F-4D97-AF65-F5344CB8AC3E}">
        <p14:creationId xmlns:p14="http://schemas.microsoft.com/office/powerpoint/2010/main" val="38787904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2A37A9-2A2B-B45E-16C2-8961C127B6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DF17A79-FC9A-D973-A045-5A42C556A2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522" cy="6858000"/>
          </a:xfrm>
        </p:spPr>
      </p:pic>
    </p:spTree>
    <p:extLst>
      <p:ext uri="{BB962C8B-B14F-4D97-AF65-F5344CB8AC3E}">
        <p14:creationId xmlns:p14="http://schemas.microsoft.com/office/powerpoint/2010/main" val="9707488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90123C-56E8-73E9-E0F3-EFD837373D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F2810A8-C7D8-C14D-6B4B-D1D9942BAA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523" cy="6858000"/>
          </a:xfrm>
        </p:spPr>
      </p:pic>
    </p:spTree>
    <p:extLst>
      <p:ext uri="{BB962C8B-B14F-4D97-AF65-F5344CB8AC3E}">
        <p14:creationId xmlns:p14="http://schemas.microsoft.com/office/powerpoint/2010/main" val="24728528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4853FE-16E7-361E-861A-8C6689B025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0625ED6-550B-F77B-EF96-42A99744F0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522" cy="6858000"/>
          </a:xfrm>
        </p:spPr>
      </p:pic>
    </p:spTree>
    <p:extLst>
      <p:ext uri="{BB962C8B-B14F-4D97-AF65-F5344CB8AC3E}">
        <p14:creationId xmlns:p14="http://schemas.microsoft.com/office/powerpoint/2010/main" val="20893113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292E34-B1B9-83EA-B8EC-704F6EC236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482765C-79DE-86DA-33F0-03D5910508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522" cy="6858000"/>
          </a:xfrm>
        </p:spPr>
      </p:pic>
    </p:spTree>
    <p:extLst>
      <p:ext uri="{BB962C8B-B14F-4D97-AF65-F5344CB8AC3E}">
        <p14:creationId xmlns:p14="http://schemas.microsoft.com/office/powerpoint/2010/main" val="30174641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86C47-3C43-0302-FC42-ABE9B54BA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B929B5D-56F8-6B49-B049-A3F320502C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238"/>
            <a:ext cx="12193522" cy="6858000"/>
          </a:xfrm>
        </p:spPr>
      </p:pic>
    </p:spTree>
    <p:extLst>
      <p:ext uri="{BB962C8B-B14F-4D97-AF65-F5344CB8AC3E}">
        <p14:creationId xmlns:p14="http://schemas.microsoft.com/office/powerpoint/2010/main" val="10101226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A21D65-BA89-939E-FD2A-483D125A7D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B5A8545-0D08-6436-12BC-A75DF44D10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522" cy="6858000"/>
          </a:xfrm>
        </p:spPr>
      </p:pic>
    </p:spTree>
    <p:extLst>
      <p:ext uri="{BB962C8B-B14F-4D97-AF65-F5344CB8AC3E}">
        <p14:creationId xmlns:p14="http://schemas.microsoft.com/office/powerpoint/2010/main" val="23645079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EA9FD3-CD55-C667-C8F9-FAB804D868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E56EAAE-26A5-8CBB-D283-041C0A364A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522" cy="6858000"/>
          </a:xfrm>
        </p:spPr>
      </p:pic>
    </p:spTree>
    <p:extLst>
      <p:ext uri="{BB962C8B-B14F-4D97-AF65-F5344CB8AC3E}">
        <p14:creationId xmlns:p14="http://schemas.microsoft.com/office/powerpoint/2010/main" val="13550926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861C5C-D398-0549-16BE-DB5B6E3A4D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B0C1A69-6CA2-BE71-ACB5-AFB72B8B72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522" cy="6858000"/>
          </a:xfrm>
        </p:spPr>
      </p:pic>
    </p:spTree>
    <p:extLst>
      <p:ext uri="{BB962C8B-B14F-4D97-AF65-F5344CB8AC3E}">
        <p14:creationId xmlns:p14="http://schemas.microsoft.com/office/powerpoint/2010/main" val="38423172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6884B3-BC1F-609F-A543-4C885EFAC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5A3F373-B2B1-D025-0831-5C1D764BFD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522" cy="6858000"/>
          </a:xfrm>
        </p:spPr>
      </p:pic>
    </p:spTree>
    <p:extLst>
      <p:ext uri="{BB962C8B-B14F-4D97-AF65-F5344CB8AC3E}">
        <p14:creationId xmlns:p14="http://schemas.microsoft.com/office/powerpoint/2010/main" val="26692660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Sabir Shah</dc:creator>
  <cp:lastModifiedBy>Richard Lowe Jr</cp:lastModifiedBy>
  <cp:revision>2</cp:revision>
  <dcterms:created xsi:type="dcterms:W3CDTF">2025-04-14T14:38:06Z</dcterms:created>
  <dcterms:modified xsi:type="dcterms:W3CDTF">2025-04-19T10:12:53Z</dcterms:modified>
</cp:coreProperties>
</file>